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19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92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78c: </a:t>
            </a:r>
            <a:r>
              <a:rPr lang="en-US" sz="2800" dirty="0" smtClean="0"/>
              <a:t>En </a:t>
            </a:r>
            <a:r>
              <a:rPr lang="en-US" sz="2800" dirty="0" err="1" smtClean="0"/>
              <a:t>Casi</a:t>
            </a:r>
            <a:r>
              <a:rPr lang="en-US" sz="2800" dirty="0" smtClean="0"/>
              <a:t>, </a:t>
            </a:r>
            <a:r>
              <a:rPr lang="en-US" sz="2800" dirty="0" err="1" smtClean="0"/>
              <a:t>Casi</a:t>
            </a:r>
            <a:r>
              <a:rPr lang="en-US" sz="2800" dirty="0" smtClean="0"/>
              <a:t> ¿Es </a:t>
            </a:r>
            <a:r>
              <a:rPr lang="en-US" sz="2800" dirty="0" err="1" smtClean="0"/>
              <a:t>Jacklynn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muchacha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 smtClean="0"/>
              <a:t>In table groups, complete the bottom of p. 6 in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packet.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# 78c:</a:t>
            </a:r>
            <a:r>
              <a:rPr lang="en-US" sz="2800" dirty="0" smtClean="0"/>
              <a:t> Complete p. 7 (5.3-6), p. </a:t>
            </a:r>
            <a:r>
              <a:rPr lang="en-US" sz="2800" dirty="0" smtClean="0"/>
              <a:t>8 (#6-10), </a:t>
            </a:r>
            <a:r>
              <a:rPr lang="en-US" sz="2800" dirty="0" smtClean="0"/>
              <a:t>p. 10 (up to </a:t>
            </a:r>
            <a:r>
              <a:rPr lang="en-US" sz="2800" dirty="0" smtClean="0"/>
              <a:t>3.3</a:t>
            </a:r>
            <a:r>
              <a:rPr lang="en-US" sz="2800" dirty="0" smtClean="0"/>
              <a:t>)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13664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17718</TotalTime>
  <Words>96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19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69</cp:revision>
  <cp:lastPrinted>2015-05-20T16:26:09Z</cp:lastPrinted>
  <dcterms:created xsi:type="dcterms:W3CDTF">2014-05-12T21:03:23Z</dcterms:created>
  <dcterms:modified xsi:type="dcterms:W3CDTF">2017-06-19T21:35:36Z</dcterms:modified>
</cp:coreProperties>
</file>